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sldIdLst>
    <p:sldId id="256" r:id="rId2"/>
    <p:sldId id="258" r:id="rId3"/>
    <p:sldId id="259" r:id="rId4"/>
    <p:sldId id="260" r:id="rId5"/>
    <p:sldId id="261"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547"/>
    <p:restoredTop sz="94681"/>
  </p:normalViewPr>
  <p:slideViewPr>
    <p:cSldViewPr snapToGrid="0" snapToObjects="1">
      <p:cViewPr varScale="1">
        <p:scale>
          <a:sx n="107" d="100"/>
          <a:sy n="107" d="100"/>
        </p:scale>
        <p:origin x="592" y="17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0CD0CC5-FE4C-0440-BC36-8323786D9288}"/>
              </a:ext>
            </a:extLst>
          </p:cNvPr>
          <p:cNvSpPr>
            <a:spLocks noGrp="1"/>
          </p:cNvSpPr>
          <p:nvPr>
            <p:ph type="ctrTitle"/>
          </p:nvPr>
        </p:nvSpPr>
        <p:spPr>
          <a:xfrm>
            <a:off x="1143000" y="1122363"/>
            <a:ext cx="6858000" cy="2387600"/>
          </a:xfrm>
        </p:spPr>
        <p:txBody>
          <a:bodyPr anchor="b"/>
          <a:lstStyle>
            <a:lvl1pPr algn="ctr">
              <a:defRPr sz="4500"/>
            </a:lvl1pPr>
          </a:lstStyle>
          <a:p>
            <a:r>
              <a:rPr lang="nl-NL"/>
              <a:t>Klik om stijl te bewerken</a:t>
            </a:r>
          </a:p>
        </p:txBody>
      </p:sp>
      <p:sp>
        <p:nvSpPr>
          <p:cNvPr id="3" name="Ondertitel 2">
            <a:extLst>
              <a:ext uri="{FF2B5EF4-FFF2-40B4-BE49-F238E27FC236}">
                <a16:creationId xmlns:a16="http://schemas.microsoft.com/office/drawing/2014/main" id="{64DE0526-4D39-0F4C-BC91-AF94360D0D96}"/>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nl-NL"/>
              <a:t>Klikken om de ondertitelstijl van het model te bewerken</a:t>
            </a:r>
          </a:p>
        </p:txBody>
      </p:sp>
      <p:sp>
        <p:nvSpPr>
          <p:cNvPr id="4" name="Tijdelijke aanduiding voor datum 3">
            <a:extLst>
              <a:ext uri="{FF2B5EF4-FFF2-40B4-BE49-F238E27FC236}">
                <a16:creationId xmlns:a16="http://schemas.microsoft.com/office/drawing/2014/main" id="{B6FE7446-948E-DA49-AC85-55417F0A7A82}"/>
              </a:ext>
            </a:extLst>
          </p:cNvPr>
          <p:cNvSpPr>
            <a:spLocks noGrp="1"/>
          </p:cNvSpPr>
          <p:nvPr>
            <p:ph type="dt" sz="half" idx="10"/>
          </p:nvPr>
        </p:nvSpPr>
        <p:spPr/>
        <p:txBody>
          <a:bodyPr/>
          <a:lstStyle/>
          <a:p>
            <a:fld id="{6BFECD78-3C8E-49F2-8FAB-59489D168ABB}" type="datetimeFigureOut">
              <a:rPr lang="en-US" smtClean="0"/>
              <a:t>10/27/18</a:t>
            </a:fld>
            <a:endParaRPr lang="en-US"/>
          </a:p>
        </p:txBody>
      </p:sp>
      <p:sp>
        <p:nvSpPr>
          <p:cNvPr id="5" name="Tijdelijke aanduiding voor voettekst 4">
            <a:extLst>
              <a:ext uri="{FF2B5EF4-FFF2-40B4-BE49-F238E27FC236}">
                <a16:creationId xmlns:a16="http://schemas.microsoft.com/office/drawing/2014/main" id="{524FCC66-2DDC-6640-9569-C550D2A48D89}"/>
              </a:ext>
            </a:extLst>
          </p:cNvPr>
          <p:cNvSpPr>
            <a:spLocks noGrp="1"/>
          </p:cNvSpPr>
          <p:nvPr>
            <p:ph type="ftr" sz="quarter" idx="11"/>
          </p:nvPr>
        </p:nvSpPr>
        <p:spPr/>
        <p:txBody>
          <a:bodyPr/>
          <a:lstStyle/>
          <a:p>
            <a:endParaRPr lang="en-US"/>
          </a:p>
        </p:txBody>
      </p:sp>
      <p:sp>
        <p:nvSpPr>
          <p:cNvPr id="6" name="Tijdelijke aanduiding voor dianummer 5">
            <a:extLst>
              <a:ext uri="{FF2B5EF4-FFF2-40B4-BE49-F238E27FC236}">
                <a16:creationId xmlns:a16="http://schemas.microsoft.com/office/drawing/2014/main" id="{76A049C4-0712-AE4F-B4F2-94A0378C7CBD}"/>
              </a:ext>
            </a:extLst>
          </p:cNvPr>
          <p:cNvSpPr>
            <a:spLocks noGrp="1"/>
          </p:cNvSpPr>
          <p:nvPr>
            <p:ph type="sldNum" sz="quarter" idx="12"/>
          </p:nvPr>
        </p:nvSpPr>
        <p:spPr/>
        <p:txBody>
          <a:bodyPr/>
          <a:lstStyle/>
          <a:p>
            <a:fld id="{0FB56013-B943-42BA-886F-6F9D4EB85E9D}" type="slidenum">
              <a:rPr lang="en-US" smtClean="0"/>
              <a:t>‹nr.›</a:t>
            </a:fld>
            <a:endParaRPr lang="en-US"/>
          </a:p>
        </p:txBody>
      </p:sp>
    </p:spTree>
    <p:extLst>
      <p:ext uri="{BB962C8B-B14F-4D97-AF65-F5344CB8AC3E}">
        <p14:creationId xmlns:p14="http://schemas.microsoft.com/office/powerpoint/2010/main" val="25989279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2ED4393-187B-6543-A48D-598FEAE75265}"/>
              </a:ext>
            </a:extLst>
          </p:cNvPr>
          <p:cNvSpPr>
            <a:spLocks noGrp="1"/>
          </p:cNvSpPr>
          <p:nvPr>
            <p:ph type="title"/>
          </p:nvPr>
        </p:nvSpPr>
        <p:spPr/>
        <p:txBody>
          <a:bodyPr/>
          <a:lstStyle/>
          <a:p>
            <a:r>
              <a:rPr lang="nl-NL"/>
              <a:t>Klik om stijl te bewerken</a:t>
            </a:r>
          </a:p>
        </p:txBody>
      </p:sp>
      <p:sp>
        <p:nvSpPr>
          <p:cNvPr id="3" name="Tijdelijke aanduiding voor verticale tekst 2">
            <a:extLst>
              <a:ext uri="{FF2B5EF4-FFF2-40B4-BE49-F238E27FC236}">
                <a16:creationId xmlns:a16="http://schemas.microsoft.com/office/drawing/2014/main" id="{11C9C7BB-52BC-9C4A-9104-8D12E6E1853A}"/>
              </a:ext>
            </a:extLst>
          </p:cNvPr>
          <p:cNvSpPr>
            <a:spLocks noGrp="1"/>
          </p:cNvSpPr>
          <p:nvPr>
            <p:ph type="body" orient="vert" idx="1"/>
          </p:nvPr>
        </p:nvSpPr>
        <p:spPr/>
        <p:txBody>
          <a:bodyPr vert="eaVert"/>
          <a:lstStyle/>
          <a:p>
            <a:r>
              <a:rPr lang="nl-NL"/>
              <a:t>Tekststijl van het model bewerken
Tweede niveau
Derde niveau
Vierde niveau
Vijfde niveau</a:t>
            </a:r>
          </a:p>
        </p:txBody>
      </p:sp>
      <p:sp>
        <p:nvSpPr>
          <p:cNvPr id="4" name="Tijdelijke aanduiding voor datum 3">
            <a:extLst>
              <a:ext uri="{FF2B5EF4-FFF2-40B4-BE49-F238E27FC236}">
                <a16:creationId xmlns:a16="http://schemas.microsoft.com/office/drawing/2014/main" id="{D249543C-1A52-3549-A35C-477DFCC09F27}"/>
              </a:ext>
            </a:extLst>
          </p:cNvPr>
          <p:cNvSpPr>
            <a:spLocks noGrp="1"/>
          </p:cNvSpPr>
          <p:nvPr>
            <p:ph type="dt" sz="half" idx="10"/>
          </p:nvPr>
        </p:nvSpPr>
        <p:spPr/>
        <p:txBody>
          <a:bodyPr/>
          <a:lstStyle/>
          <a:p>
            <a:fld id="{6BFECD78-3C8E-49F2-8FAB-59489D168ABB}" type="datetimeFigureOut">
              <a:rPr lang="en-US" smtClean="0"/>
              <a:t>10/27/18</a:t>
            </a:fld>
            <a:endParaRPr lang="en-US"/>
          </a:p>
        </p:txBody>
      </p:sp>
      <p:sp>
        <p:nvSpPr>
          <p:cNvPr id="5" name="Tijdelijke aanduiding voor voettekst 4">
            <a:extLst>
              <a:ext uri="{FF2B5EF4-FFF2-40B4-BE49-F238E27FC236}">
                <a16:creationId xmlns:a16="http://schemas.microsoft.com/office/drawing/2014/main" id="{E556EBBC-0544-F54D-9575-44F2672CAB3B}"/>
              </a:ext>
            </a:extLst>
          </p:cNvPr>
          <p:cNvSpPr>
            <a:spLocks noGrp="1"/>
          </p:cNvSpPr>
          <p:nvPr>
            <p:ph type="ftr" sz="quarter" idx="11"/>
          </p:nvPr>
        </p:nvSpPr>
        <p:spPr/>
        <p:txBody>
          <a:bodyPr/>
          <a:lstStyle/>
          <a:p>
            <a:endParaRPr lang="en-US"/>
          </a:p>
        </p:txBody>
      </p:sp>
      <p:sp>
        <p:nvSpPr>
          <p:cNvPr id="6" name="Tijdelijke aanduiding voor dianummer 5">
            <a:extLst>
              <a:ext uri="{FF2B5EF4-FFF2-40B4-BE49-F238E27FC236}">
                <a16:creationId xmlns:a16="http://schemas.microsoft.com/office/drawing/2014/main" id="{8A7B8E7E-ED01-D14C-8D0E-200906040257}"/>
              </a:ext>
            </a:extLst>
          </p:cNvPr>
          <p:cNvSpPr>
            <a:spLocks noGrp="1"/>
          </p:cNvSpPr>
          <p:nvPr>
            <p:ph type="sldNum" sz="quarter" idx="12"/>
          </p:nvPr>
        </p:nvSpPr>
        <p:spPr/>
        <p:txBody>
          <a:bodyPr/>
          <a:lstStyle/>
          <a:p>
            <a:fld id="{0FB56013-B943-42BA-886F-6F9D4EB85E9D}" type="slidenum">
              <a:rPr lang="en-US" smtClean="0"/>
              <a:t>‹nr.›</a:t>
            </a:fld>
            <a:endParaRPr lang="en-US"/>
          </a:p>
        </p:txBody>
      </p:sp>
    </p:spTree>
    <p:extLst>
      <p:ext uri="{BB962C8B-B14F-4D97-AF65-F5344CB8AC3E}">
        <p14:creationId xmlns:p14="http://schemas.microsoft.com/office/powerpoint/2010/main" val="25783834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id="{2CA7C5C8-3859-7E4E-8019-0C99883B5743}"/>
              </a:ext>
            </a:extLst>
          </p:cNvPr>
          <p:cNvSpPr>
            <a:spLocks noGrp="1"/>
          </p:cNvSpPr>
          <p:nvPr>
            <p:ph type="title" orient="vert"/>
          </p:nvPr>
        </p:nvSpPr>
        <p:spPr>
          <a:xfrm>
            <a:off x="6543675" y="365125"/>
            <a:ext cx="1971675" cy="5811838"/>
          </a:xfrm>
        </p:spPr>
        <p:txBody>
          <a:bodyPr vert="eaVert"/>
          <a:lstStyle/>
          <a:p>
            <a:r>
              <a:rPr lang="nl-NL"/>
              <a:t>Klik om stijl te bewerken</a:t>
            </a:r>
          </a:p>
        </p:txBody>
      </p:sp>
      <p:sp>
        <p:nvSpPr>
          <p:cNvPr id="3" name="Tijdelijke aanduiding voor verticale tekst 2">
            <a:extLst>
              <a:ext uri="{FF2B5EF4-FFF2-40B4-BE49-F238E27FC236}">
                <a16:creationId xmlns:a16="http://schemas.microsoft.com/office/drawing/2014/main" id="{2A569AC6-A879-6646-B0CD-93BDC7342AE2}"/>
              </a:ext>
            </a:extLst>
          </p:cNvPr>
          <p:cNvSpPr>
            <a:spLocks noGrp="1"/>
          </p:cNvSpPr>
          <p:nvPr>
            <p:ph type="body" orient="vert" idx="1"/>
          </p:nvPr>
        </p:nvSpPr>
        <p:spPr>
          <a:xfrm>
            <a:off x="628650" y="365125"/>
            <a:ext cx="5800725" cy="5811838"/>
          </a:xfrm>
        </p:spPr>
        <p:txBody>
          <a:bodyPr vert="eaVert"/>
          <a:lstStyle/>
          <a:p>
            <a:r>
              <a:rPr lang="nl-NL"/>
              <a:t>Tekststijl van het model bewerken
Tweede niveau
Derde niveau
Vierde niveau
Vijfde niveau</a:t>
            </a:r>
          </a:p>
        </p:txBody>
      </p:sp>
      <p:sp>
        <p:nvSpPr>
          <p:cNvPr id="4" name="Tijdelijke aanduiding voor datum 3">
            <a:extLst>
              <a:ext uri="{FF2B5EF4-FFF2-40B4-BE49-F238E27FC236}">
                <a16:creationId xmlns:a16="http://schemas.microsoft.com/office/drawing/2014/main" id="{2A50F251-F5F9-7D4E-8C46-3B5951892932}"/>
              </a:ext>
            </a:extLst>
          </p:cNvPr>
          <p:cNvSpPr>
            <a:spLocks noGrp="1"/>
          </p:cNvSpPr>
          <p:nvPr>
            <p:ph type="dt" sz="half" idx="10"/>
          </p:nvPr>
        </p:nvSpPr>
        <p:spPr/>
        <p:txBody>
          <a:bodyPr/>
          <a:lstStyle/>
          <a:p>
            <a:fld id="{6BFECD78-3C8E-49F2-8FAB-59489D168ABB}" type="datetimeFigureOut">
              <a:rPr lang="en-US" smtClean="0"/>
              <a:t>10/27/18</a:t>
            </a:fld>
            <a:endParaRPr lang="en-US"/>
          </a:p>
        </p:txBody>
      </p:sp>
      <p:sp>
        <p:nvSpPr>
          <p:cNvPr id="5" name="Tijdelijke aanduiding voor voettekst 4">
            <a:extLst>
              <a:ext uri="{FF2B5EF4-FFF2-40B4-BE49-F238E27FC236}">
                <a16:creationId xmlns:a16="http://schemas.microsoft.com/office/drawing/2014/main" id="{89333DE4-7815-AC4D-BDD9-9EAD29DCAB67}"/>
              </a:ext>
            </a:extLst>
          </p:cNvPr>
          <p:cNvSpPr>
            <a:spLocks noGrp="1"/>
          </p:cNvSpPr>
          <p:nvPr>
            <p:ph type="ftr" sz="quarter" idx="11"/>
          </p:nvPr>
        </p:nvSpPr>
        <p:spPr/>
        <p:txBody>
          <a:bodyPr/>
          <a:lstStyle/>
          <a:p>
            <a:endParaRPr lang="en-US"/>
          </a:p>
        </p:txBody>
      </p:sp>
      <p:sp>
        <p:nvSpPr>
          <p:cNvPr id="6" name="Tijdelijke aanduiding voor dianummer 5">
            <a:extLst>
              <a:ext uri="{FF2B5EF4-FFF2-40B4-BE49-F238E27FC236}">
                <a16:creationId xmlns:a16="http://schemas.microsoft.com/office/drawing/2014/main" id="{61BAF7C2-536C-5342-B570-4109A64D6BE6}"/>
              </a:ext>
            </a:extLst>
          </p:cNvPr>
          <p:cNvSpPr>
            <a:spLocks noGrp="1"/>
          </p:cNvSpPr>
          <p:nvPr>
            <p:ph type="sldNum" sz="quarter" idx="12"/>
          </p:nvPr>
        </p:nvSpPr>
        <p:spPr/>
        <p:txBody>
          <a:bodyPr/>
          <a:lstStyle/>
          <a:p>
            <a:fld id="{0FB56013-B943-42BA-886F-6F9D4EB85E9D}" type="slidenum">
              <a:rPr lang="en-US" smtClean="0"/>
              <a:t>‹nr.›</a:t>
            </a:fld>
            <a:endParaRPr lang="en-US"/>
          </a:p>
        </p:txBody>
      </p:sp>
    </p:spTree>
    <p:extLst>
      <p:ext uri="{BB962C8B-B14F-4D97-AF65-F5344CB8AC3E}">
        <p14:creationId xmlns:p14="http://schemas.microsoft.com/office/powerpoint/2010/main" val="28792477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4E009D8-B67C-A74D-82C2-74DF146E49C5}"/>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C92C7BEC-95E0-E14D-AA78-0BB2B9C4C757}"/>
              </a:ext>
            </a:extLst>
          </p:cNvPr>
          <p:cNvSpPr>
            <a:spLocks noGrp="1"/>
          </p:cNvSpPr>
          <p:nvPr>
            <p:ph idx="1"/>
          </p:nvPr>
        </p:nvSpPr>
        <p:spPr/>
        <p:txBody>
          <a:bodyPr/>
          <a:lstStyle/>
          <a:p>
            <a:r>
              <a:rPr lang="nl-NL"/>
              <a:t>Tekststijl van het model bewerken
Tweede niveau
Derde niveau
Vierde niveau
Vijfde niveau</a:t>
            </a:r>
          </a:p>
        </p:txBody>
      </p:sp>
      <p:sp>
        <p:nvSpPr>
          <p:cNvPr id="4" name="Tijdelijke aanduiding voor datum 3">
            <a:extLst>
              <a:ext uri="{FF2B5EF4-FFF2-40B4-BE49-F238E27FC236}">
                <a16:creationId xmlns:a16="http://schemas.microsoft.com/office/drawing/2014/main" id="{58D1AA97-1749-9C43-8445-5A55A69FBEA9}"/>
              </a:ext>
            </a:extLst>
          </p:cNvPr>
          <p:cNvSpPr>
            <a:spLocks noGrp="1"/>
          </p:cNvSpPr>
          <p:nvPr>
            <p:ph type="dt" sz="half" idx="10"/>
          </p:nvPr>
        </p:nvSpPr>
        <p:spPr/>
        <p:txBody>
          <a:bodyPr/>
          <a:lstStyle/>
          <a:p>
            <a:fld id="{6BFECD78-3C8E-49F2-8FAB-59489D168ABB}" type="datetimeFigureOut">
              <a:rPr lang="en-US" smtClean="0"/>
              <a:t>10/27/18</a:t>
            </a:fld>
            <a:endParaRPr lang="en-US"/>
          </a:p>
        </p:txBody>
      </p:sp>
      <p:sp>
        <p:nvSpPr>
          <p:cNvPr id="5" name="Tijdelijke aanduiding voor voettekst 4">
            <a:extLst>
              <a:ext uri="{FF2B5EF4-FFF2-40B4-BE49-F238E27FC236}">
                <a16:creationId xmlns:a16="http://schemas.microsoft.com/office/drawing/2014/main" id="{A338A3EE-2C19-1C4D-9C2B-08EEBE6428AE}"/>
              </a:ext>
            </a:extLst>
          </p:cNvPr>
          <p:cNvSpPr>
            <a:spLocks noGrp="1"/>
          </p:cNvSpPr>
          <p:nvPr>
            <p:ph type="ftr" sz="quarter" idx="11"/>
          </p:nvPr>
        </p:nvSpPr>
        <p:spPr/>
        <p:txBody>
          <a:bodyPr/>
          <a:lstStyle/>
          <a:p>
            <a:endParaRPr lang="en-US"/>
          </a:p>
        </p:txBody>
      </p:sp>
      <p:sp>
        <p:nvSpPr>
          <p:cNvPr id="6" name="Tijdelijke aanduiding voor dianummer 5">
            <a:extLst>
              <a:ext uri="{FF2B5EF4-FFF2-40B4-BE49-F238E27FC236}">
                <a16:creationId xmlns:a16="http://schemas.microsoft.com/office/drawing/2014/main" id="{99F68270-4D9C-814E-8BC6-F012815851C0}"/>
              </a:ext>
            </a:extLst>
          </p:cNvPr>
          <p:cNvSpPr>
            <a:spLocks noGrp="1"/>
          </p:cNvSpPr>
          <p:nvPr>
            <p:ph type="sldNum" sz="quarter" idx="12"/>
          </p:nvPr>
        </p:nvSpPr>
        <p:spPr/>
        <p:txBody>
          <a:bodyPr/>
          <a:lstStyle/>
          <a:p>
            <a:fld id="{0FB56013-B943-42BA-886F-6F9D4EB85E9D}" type="slidenum">
              <a:rPr lang="en-US" smtClean="0"/>
              <a:t>‹nr.›</a:t>
            </a:fld>
            <a:endParaRPr lang="en-US"/>
          </a:p>
        </p:txBody>
      </p:sp>
    </p:spTree>
    <p:extLst>
      <p:ext uri="{BB962C8B-B14F-4D97-AF65-F5344CB8AC3E}">
        <p14:creationId xmlns:p14="http://schemas.microsoft.com/office/powerpoint/2010/main" val="37828004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AF7E8CB-FED4-1447-9569-7F0D4ED6B9BE}"/>
              </a:ext>
            </a:extLst>
          </p:cNvPr>
          <p:cNvSpPr>
            <a:spLocks noGrp="1"/>
          </p:cNvSpPr>
          <p:nvPr>
            <p:ph type="title"/>
          </p:nvPr>
        </p:nvSpPr>
        <p:spPr>
          <a:xfrm>
            <a:off x="623888" y="1709739"/>
            <a:ext cx="7886700" cy="2852737"/>
          </a:xfrm>
        </p:spPr>
        <p:txBody>
          <a:bodyPr anchor="b"/>
          <a:lstStyle>
            <a:lvl1pPr>
              <a:defRPr sz="4500"/>
            </a:lvl1pPr>
          </a:lstStyle>
          <a:p>
            <a:r>
              <a:rPr lang="nl-NL"/>
              <a:t>Klik om stijl te bewerken</a:t>
            </a:r>
          </a:p>
        </p:txBody>
      </p:sp>
      <p:sp>
        <p:nvSpPr>
          <p:cNvPr id="3" name="Tijdelijke aanduiding voor tekst 2">
            <a:extLst>
              <a:ext uri="{FF2B5EF4-FFF2-40B4-BE49-F238E27FC236}">
                <a16:creationId xmlns:a16="http://schemas.microsoft.com/office/drawing/2014/main" id="{05986004-B741-5E43-9E40-241A73167F09}"/>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r>
              <a:rPr lang="nl-NL"/>
              <a:t>Tekststijl van het model bewerken
Tweede niveau
Derde niveau
Vierde niveau
Vijfde niveau</a:t>
            </a:r>
          </a:p>
        </p:txBody>
      </p:sp>
      <p:sp>
        <p:nvSpPr>
          <p:cNvPr id="4" name="Tijdelijke aanduiding voor datum 3">
            <a:extLst>
              <a:ext uri="{FF2B5EF4-FFF2-40B4-BE49-F238E27FC236}">
                <a16:creationId xmlns:a16="http://schemas.microsoft.com/office/drawing/2014/main" id="{7513A6BE-38F4-914F-9BFC-7318E7233BF0}"/>
              </a:ext>
            </a:extLst>
          </p:cNvPr>
          <p:cNvSpPr>
            <a:spLocks noGrp="1"/>
          </p:cNvSpPr>
          <p:nvPr>
            <p:ph type="dt" sz="half" idx="10"/>
          </p:nvPr>
        </p:nvSpPr>
        <p:spPr/>
        <p:txBody>
          <a:bodyPr/>
          <a:lstStyle/>
          <a:p>
            <a:fld id="{6BFECD78-3C8E-49F2-8FAB-59489D168ABB}" type="datetimeFigureOut">
              <a:rPr lang="en-US" smtClean="0"/>
              <a:t>10/27/18</a:t>
            </a:fld>
            <a:endParaRPr lang="en-US"/>
          </a:p>
        </p:txBody>
      </p:sp>
      <p:sp>
        <p:nvSpPr>
          <p:cNvPr id="5" name="Tijdelijke aanduiding voor voettekst 4">
            <a:extLst>
              <a:ext uri="{FF2B5EF4-FFF2-40B4-BE49-F238E27FC236}">
                <a16:creationId xmlns:a16="http://schemas.microsoft.com/office/drawing/2014/main" id="{59A4A99A-36A7-5342-AD6B-4B0A7B46AF37}"/>
              </a:ext>
            </a:extLst>
          </p:cNvPr>
          <p:cNvSpPr>
            <a:spLocks noGrp="1"/>
          </p:cNvSpPr>
          <p:nvPr>
            <p:ph type="ftr" sz="quarter" idx="11"/>
          </p:nvPr>
        </p:nvSpPr>
        <p:spPr/>
        <p:txBody>
          <a:bodyPr/>
          <a:lstStyle/>
          <a:p>
            <a:endParaRPr lang="en-US"/>
          </a:p>
        </p:txBody>
      </p:sp>
      <p:sp>
        <p:nvSpPr>
          <p:cNvPr id="6" name="Tijdelijke aanduiding voor dianummer 5">
            <a:extLst>
              <a:ext uri="{FF2B5EF4-FFF2-40B4-BE49-F238E27FC236}">
                <a16:creationId xmlns:a16="http://schemas.microsoft.com/office/drawing/2014/main" id="{AE81C0B8-2807-B143-8F1C-209D6234D735}"/>
              </a:ext>
            </a:extLst>
          </p:cNvPr>
          <p:cNvSpPr>
            <a:spLocks noGrp="1"/>
          </p:cNvSpPr>
          <p:nvPr>
            <p:ph type="sldNum" sz="quarter" idx="12"/>
          </p:nvPr>
        </p:nvSpPr>
        <p:spPr/>
        <p:txBody>
          <a:bodyPr/>
          <a:lstStyle/>
          <a:p>
            <a:fld id="{0FB56013-B943-42BA-886F-6F9D4EB85E9D}" type="slidenum">
              <a:rPr lang="en-US" smtClean="0"/>
              <a:t>‹nr.›</a:t>
            </a:fld>
            <a:endParaRPr lang="en-US"/>
          </a:p>
        </p:txBody>
      </p:sp>
    </p:spTree>
    <p:extLst>
      <p:ext uri="{BB962C8B-B14F-4D97-AF65-F5344CB8AC3E}">
        <p14:creationId xmlns:p14="http://schemas.microsoft.com/office/powerpoint/2010/main" val="28170287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D027299-6F6A-914D-AC16-5ED9C48A038B}"/>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38CD4E23-A0C5-D343-97C8-E8DB500E9133}"/>
              </a:ext>
            </a:extLst>
          </p:cNvPr>
          <p:cNvSpPr>
            <a:spLocks noGrp="1"/>
          </p:cNvSpPr>
          <p:nvPr>
            <p:ph sz="half" idx="1"/>
          </p:nvPr>
        </p:nvSpPr>
        <p:spPr>
          <a:xfrm>
            <a:off x="628650" y="1825625"/>
            <a:ext cx="3886200" cy="4351338"/>
          </a:xfrm>
        </p:spPr>
        <p:txBody>
          <a:bodyPr/>
          <a:lstStyle/>
          <a:p>
            <a:r>
              <a:rPr lang="nl-NL"/>
              <a:t>Tekststijl van het model bewerken
Tweede niveau
Derde niveau
Vierde niveau
Vijfde niveau</a:t>
            </a:r>
          </a:p>
        </p:txBody>
      </p:sp>
      <p:sp>
        <p:nvSpPr>
          <p:cNvPr id="4" name="Tijdelijke aanduiding voor inhoud 3">
            <a:extLst>
              <a:ext uri="{FF2B5EF4-FFF2-40B4-BE49-F238E27FC236}">
                <a16:creationId xmlns:a16="http://schemas.microsoft.com/office/drawing/2014/main" id="{6290E8FB-672E-2740-ACB3-B877E450C9E2}"/>
              </a:ext>
            </a:extLst>
          </p:cNvPr>
          <p:cNvSpPr>
            <a:spLocks noGrp="1"/>
          </p:cNvSpPr>
          <p:nvPr>
            <p:ph sz="half" idx="2"/>
          </p:nvPr>
        </p:nvSpPr>
        <p:spPr>
          <a:xfrm>
            <a:off x="4629150" y="1825625"/>
            <a:ext cx="3886200" cy="4351338"/>
          </a:xfrm>
        </p:spPr>
        <p:txBody>
          <a:bodyPr/>
          <a:lstStyle/>
          <a:p>
            <a:r>
              <a:rPr lang="nl-NL"/>
              <a:t>Tekststijl van het model bewerken
Tweede niveau
Derde niveau
Vierde niveau
Vijfde niveau</a:t>
            </a:r>
          </a:p>
        </p:txBody>
      </p:sp>
      <p:sp>
        <p:nvSpPr>
          <p:cNvPr id="5" name="Tijdelijke aanduiding voor datum 4">
            <a:extLst>
              <a:ext uri="{FF2B5EF4-FFF2-40B4-BE49-F238E27FC236}">
                <a16:creationId xmlns:a16="http://schemas.microsoft.com/office/drawing/2014/main" id="{C457222B-DD8B-F343-B08E-5464EEC16AB7}"/>
              </a:ext>
            </a:extLst>
          </p:cNvPr>
          <p:cNvSpPr>
            <a:spLocks noGrp="1"/>
          </p:cNvSpPr>
          <p:nvPr>
            <p:ph type="dt" sz="half" idx="10"/>
          </p:nvPr>
        </p:nvSpPr>
        <p:spPr/>
        <p:txBody>
          <a:bodyPr/>
          <a:lstStyle/>
          <a:p>
            <a:fld id="{6BFECD78-3C8E-49F2-8FAB-59489D168ABB}" type="datetimeFigureOut">
              <a:rPr lang="en-US" smtClean="0"/>
              <a:t>10/27/18</a:t>
            </a:fld>
            <a:endParaRPr lang="en-US"/>
          </a:p>
        </p:txBody>
      </p:sp>
      <p:sp>
        <p:nvSpPr>
          <p:cNvPr id="6" name="Tijdelijke aanduiding voor voettekst 5">
            <a:extLst>
              <a:ext uri="{FF2B5EF4-FFF2-40B4-BE49-F238E27FC236}">
                <a16:creationId xmlns:a16="http://schemas.microsoft.com/office/drawing/2014/main" id="{3DE9C2CC-D840-D945-8A4D-EE463AF6D529}"/>
              </a:ext>
            </a:extLst>
          </p:cNvPr>
          <p:cNvSpPr>
            <a:spLocks noGrp="1"/>
          </p:cNvSpPr>
          <p:nvPr>
            <p:ph type="ftr" sz="quarter" idx="11"/>
          </p:nvPr>
        </p:nvSpPr>
        <p:spPr/>
        <p:txBody>
          <a:bodyPr/>
          <a:lstStyle/>
          <a:p>
            <a:endParaRPr lang="en-US"/>
          </a:p>
        </p:txBody>
      </p:sp>
      <p:sp>
        <p:nvSpPr>
          <p:cNvPr id="7" name="Tijdelijke aanduiding voor dianummer 6">
            <a:extLst>
              <a:ext uri="{FF2B5EF4-FFF2-40B4-BE49-F238E27FC236}">
                <a16:creationId xmlns:a16="http://schemas.microsoft.com/office/drawing/2014/main" id="{E4A5A9C0-D221-6E43-BF21-C0676E41DF2A}"/>
              </a:ext>
            </a:extLst>
          </p:cNvPr>
          <p:cNvSpPr>
            <a:spLocks noGrp="1"/>
          </p:cNvSpPr>
          <p:nvPr>
            <p:ph type="sldNum" sz="quarter" idx="12"/>
          </p:nvPr>
        </p:nvSpPr>
        <p:spPr/>
        <p:txBody>
          <a:bodyPr/>
          <a:lstStyle/>
          <a:p>
            <a:fld id="{0FB56013-B943-42BA-886F-6F9D4EB85E9D}" type="slidenum">
              <a:rPr lang="en-US" smtClean="0"/>
              <a:t>‹nr.›</a:t>
            </a:fld>
            <a:endParaRPr lang="en-US"/>
          </a:p>
        </p:txBody>
      </p:sp>
    </p:spTree>
    <p:extLst>
      <p:ext uri="{BB962C8B-B14F-4D97-AF65-F5344CB8AC3E}">
        <p14:creationId xmlns:p14="http://schemas.microsoft.com/office/powerpoint/2010/main" val="22249357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4837146-2A27-1642-A6EF-54FB716893E8}"/>
              </a:ext>
            </a:extLst>
          </p:cNvPr>
          <p:cNvSpPr>
            <a:spLocks noGrp="1"/>
          </p:cNvSpPr>
          <p:nvPr>
            <p:ph type="title"/>
          </p:nvPr>
        </p:nvSpPr>
        <p:spPr>
          <a:xfrm>
            <a:off x="629841" y="365126"/>
            <a:ext cx="7886700" cy="1325563"/>
          </a:xfrm>
        </p:spPr>
        <p:txBody>
          <a:bodyPr/>
          <a:lstStyle/>
          <a:p>
            <a:r>
              <a:rPr lang="nl-NL"/>
              <a:t>Klik om stijl te bewerken</a:t>
            </a:r>
          </a:p>
        </p:txBody>
      </p:sp>
      <p:sp>
        <p:nvSpPr>
          <p:cNvPr id="3" name="Tijdelijke aanduiding voor tekst 2">
            <a:extLst>
              <a:ext uri="{FF2B5EF4-FFF2-40B4-BE49-F238E27FC236}">
                <a16:creationId xmlns:a16="http://schemas.microsoft.com/office/drawing/2014/main" id="{CC860F59-238A-8A4F-ADA4-602A2CA98C16}"/>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r>
              <a:rPr lang="nl-NL"/>
              <a:t>Tekststijl van het model bewerken
Tweede niveau
Derde niveau
Vierde niveau
Vijfde niveau</a:t>
            </a:r>
          </a:p>
        </p:txBody>
      </p:sp>
      <p:sp>
        <p:nvSpPr>
          <p:cNvPr id="4" name="Tijdelijke aanduiding voor inhoud 3">
            <a:extLst>
              <a:ext uri="{FF2B5EF4-FFF2-40B4-BE49-F238E27FC236}">
                <a16:creationId xmlns:a16="http://schemas.microsoft.com/office/drawing/2014/main" id="{6D40084F-6ABA-4340-B3C1-36438050113C}"/>
              </a:ext>
            </a:extLst>
          </p:cNvPr>
          <p:cNvSpPr>
            <a:spLocks noGrp="1"/>
          </p:cNvSpPr>
          <p:nvPr>
            <p:ph sz="half" idx="2"/>
          </p:nvPr>
        </p:nvSpPr>
        <p:spPr>
          <a:xfrm>
            <a:off x="629842" y="2505075"/>
            <a:ext cx="3868340" cy="3684588"/>
          </a:xfrm>
        </p:spPr>
        <p:txBody>
          <a:bodyPr/>
          <a:lstStyle/>
          <a:p>
            <a:r>
              <a:rPr lang="nl-NL"/>
              <a:t>Tekststijl van het model bewerken
Tweede niveau
Derde niveau
Vierde niveau
Vijfde niveau</a:t>
            </a:r>
          </a:p>
        </p:txBody>
      </p:sp>
      <p:sp>
        <p:nvSpPr>
          <p:cNvPr id="5" name="Tijdelijke aanduiding voor tekst 4">
            <a:extLst>
              <a:ext uri="{FF2B5EF4-FFF2-40B4-BE49-F238E27FC236}">
                <a16:creationId xmlns:a16="http://schemas.microsoft.com/office/drawing/2014/main" id="{25A19D32-279B-F64A-A065-02E98A3032A3}"/>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r>
              <a:rPr lang="nl-NL"/>
              <a:t>Tekststijl van het model bewerken
Tweede niveau
Derde niveau
Vierde niveau
Vijfde niveau</a:t>
            </a:r>
          </a:p>
        </p:txBody>
      </p:sp>
      <p:sp>
        <p:nvSpPr>
          <p:cNvPr id="6" name="Tijdelijke aanduiding voor inhoud 5">
            <a:extLst>
              <a:ext uri="{FF2B5EF4-FFF2-40B4-BE49-F238E27FC236}">
                <a16:creationId xmlns:a16="http://schemas.microsoft.com/office/drawing/2014/main" id="{F420AD2E-1D23-F24A-81A7-762C71943D1B}"/>
              </a:ext>
            </a:extLst>
          </p:cNvPr>
          <p:cNvSpPr>
            <a:spLocks noGrp="1"/>
          </p:cNvSpPr>
          <p:nvPr>
            <p:ph sz="quarter" idx="4"/>
          </p:nvPr>
        </p:nvSpPr>
        <p:spPr>
          <a:xfrm>
            <a:off x="4629150" y="2505075"/>
            <a:ext cx="3887391" cy="3684588"/>
          </a:xfrm>
        </p:spPr>
        <p:txBody>
          <a:bodyPr/>
          <a:lstStyle/>
          <a:p>
            <a:r>
              <a:rPr lang="nl-NL"/>
              <a:t>Tekststijl van het model bewerken
Tweede niveau
Derde niveau
Vierde niveau
Vijfde niveau</a:t>
            </a:r>
          </a:p>
        </p:txBody>
      </p:sp>
      <p:sp>
        <p:nvSpPr>
          <p:cNvPr id="7" name="Tijdelijke aanduiding voor datum 6">
            <a:extLst>
              <a:ext uri="{FF2B5EF4-FFF2-40B4-BE49-F238E27FC236}">
                <a16:creationId xmlns:a16="http://schemas.microsoft.com/office/drawing/2014/main" id="{E4F86711-C9C7-EF42-9D2E-D966C8FF6990}"/>
              </a:ext>
            </a:extLst>
          </p:cNvPr>
          <p:cNvSpPr>
            <a:spLocks noGrp="1"/>
          </p:cNvSpPr>
          <p:nvPr>
            <p:ph type="dt" sz="half" idx="10"/>
          </p:nvPr>
        </p:nvSpPr>
        <p:spPr/>
        <p:txBody>
          <a:bodyPr/>
          <a:lstStyle/>
          <a:p>
            <a:fld id="{6BFECD78-3C8E-49F2-8FAB-59489D168ABB}" type="datetimeFigureOut">
              <a:rPr lang="en-US" smtClean="0"/>
              <a:t>10/27/18</a:t>
            </a:fld>
            <a:endParaRPr lang="en-US"/>
          </a:p>
        </p:txBody>
      </p:sp>
      <p:sp>
        <p:nvSpPr>
          <p:cNvPr id="8" name="Tijdelijke aanduiding voor voettekst 7">
            <a:extLst>
              <a:ext uri="{FF2B5EF4-FFF2-40B4-BE49-F238E27FC236}">
                <a16:creationId xmlns:a16="http://schemas.microsoft.com/office/drawing/2014/main" id="{6AE1AADD-4B87-F947-8EEA-9A3430DB9FA0}"/>
              </a:ext>
            </a:extLst>
          </p:cNvPr>
          <p:cNvSpPr>
            <a:spLocks noGrp="1"/>
          </p:cNvSpPr>
          <p:nvPr>
            <p:ph type="ftr" sz="quarter" idx="11"/>
          </p:nvPr>
        </p:nvSpPr>
        <p:spPr/>
        <p:txBody>
          <a:bodyPr/>
          <a:lstStyle/>
          <a:p>
            <a:endParaRPr lang="en-US"/>
          </a:p>
        </p:txBody>
      </p:sp>
      <p:sp>
        <p:nvSpPr>
          <p:cNvPr id="9" name="Tijdelijke aanduiding voor dianummer 8">
            <a:extLst>
              <a:ext uri="{FF2B5EF4-FFF2-40B4-BE49-F238E27FC236}">
                <a16:creationId xmlns:a16="http://schemas.microsoft.com/office/drawing/2014/main" id="{0C65DB7A-ABA0-544C-B110-AB9F2A740EDF}"/>
              </a:ext>
            </a:extLst>
          </p:cNvPr>
          <p:cNvSpPr>
            <a:spLocks noGrp="1"/>
          </p:cNvSpPr>
          <p:nvPr>
            <p:ph type="sldNum" sz="quarter" idx="12"/>
          </p:nvPr>
        </p:nvSpPr>
        <p:spPr/>
        <p:txBody>
          <a:bodyPr/>
          <a:lstStyle/>
          <a:p>
            <a:fld id="{0FB56013-B943-42BA-886F-6F9D4EB85E9D}" type="slidenum">
              <a:rPr lang="en-US" smtClean="0"/>
              <a:t>‹nr.›</a:t>
            </a:fld>
            <a:endParaRPr lang="en-US"/>
          </a:p>
        </p:txBody>
      </p:sp>
    </p:spTree>
    <p:extLst>
      <p:ext uri="{BB962C8B-B14F-4D97-AF65-F5344CB8AC3E}">
        <p14:creationId xmlns:p14="http://schemas.microsoft.com/office/powerpoint/2010/main" val="31484278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B1FBC9B-512E-7049-9B4C-ADF2E71360CD}"/>
              </a:ext>
            </a:extLst>
          </p:cNvPr>
          <p:cNvSpPr>
            <a:spLocks noGrp="1"/>
          </p:cNvSpPr>
          <p:nvPr>
            <p:ph type="title"/>
          </p:nvPr>
        </p:nvSpPr>
        <p:spPr/>
        <p:txBody>
          <a:bodyPr/>
          <a:lstStyle/>
          <a:p>
            <a:r>
              <a:rPr lang="nl-NL"/>
              <a:t>Klik om stijl te bewerken</a:t>
            </a:r>
          </a:p>
        </p:txBody>
      </p:sp>
      <p:sp>
        <p:nvSpPr>
          <p:cNvPr id="3" name="Tijdelijke aanduiding voor datum 2">
            <a:extLst>
              <a:ext uri="{FF2B5EF4-FFF2-40B4-BE49-F238E27FC236}">
                <a16:creationId xmlns:a16="http://schemas.microsoft.com/office/drawing/2014/main" id="{29865D4A-70F9-1C42-8795-D4C98588CB2E}"/>
              </a:ext>
            </a:extLst>
          </p:cNvPr>
          <p:cNvSpPr>
            <a:spLocks noGrp="1"/>
          </p:cNvSpPr>
          <p:nvPr>
            <p:ph type="dt" sz="half" idx="10"/>
          </p:nvPr>
        </p:nvSpPr>
        <p:spPr/>
        <p:txBody>
          <a:bodyPr/>
          <a:lstStyle/>
          <a:p>
            <a:fld id="{6BFECD78-3C8E-49F2-8FAB-59489D168ABB}" type="datetimeFigureOut">
              <a:rPr lang="en-US" smtClean="0"/>
              <a:t>10/27/18</a:t>
            </a:fld>
            <a:endParaRPr lang="en-US"/>
          </a:p>
        </p:txBody>
      </p:sp>
      <p:sp>
        <p:nvSpPr>
          <p:cNvPr id="4" name="Tijdelijke aanduiding voor voettekst 3">
            <a:extLst>
              <a:ext uri="{FF2B5EF4-FFF2-40B4-BE49-F238E27FC236}">
                <a16:creationId xmlns:a16="http://schemas.microsoft.com/office/drawing/2014/main" id="{987448DE-75E6-CC48-B871-FD3E560C642A}"/>
              </a:ext>
            </a:extLst>
          </p:cNvPr>
          <p:cNvSpPr>
            <a:spLocks noGrp="1"/>
          </p:cNvSpPr>
          <p:nvPr>
            <p:ph type="ftr" sz="quarter" idx="11"/>
          </p:nvPr>
        </p:nvSpPr>
        <p:spPr/>
        <p:txBody>
          <a:bodyPr/>
          <a:lstStyle/>
          <a:p>
            <a:endParaRPr lang="en-US"/>
          </a:p>
        </p:txBody>
      </p:sp>
      <p:sp>
        <p:nvSpPr>
          <p:cNvPr id="5" name="Tijdelijke aanduiding voor dianummer 4">
            <a:extLst>
              <a:ext uri="{FF2B5EF4-FFF2-40B4-BE49-F238E27FC236}">
                <a16:creationId xmlns:a16="http://schemas.microsoft.com/office/drawing/2014/main" id="{7EBCC6D0-7189-5C45-BA36-BC6DA5DCC1ED}"/>
              </a:ext>
            </a:extLst>
          </p:cNvPr>
          <p:cNvSpPr>
            <a:spLocks noGrp="1"/>
          </p:cNvSpPr>
          <p:nvPr>
            <p:ph type="sldNum" sz="quarter" idx="12"/>
          </p:nvPr>
        </p:nvSpPr>
        <p:spPr/>
        <p:txBody>
          <a:bodyPr/>
          <a:lstStyle/>
          <a:p>
            <a:fld id="{0FB56013-B943-42BA-886F-6F9D4EB85E9D}" type="slidenum">
              <a:rPr lang="en-US" smtClean="0"/>
              <a:t>‹nr.›</a:t>
            </a:fld>
            <a:endParaRPr lang="en-US"/>
          </a:p>
        </p:txBody>
      </p:sp>
    </p:spTree>
    <p:extLst>
      <p:ext uri="{BB962C8B-B14F-4D97-AF65-F5344CB8AC3E}">
        <p14:creationId xmlns:p14="http://schemas.microsoft.com/office/powerpoint/2010/main" val="16086841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86C90012-0560-3041-8A91-F924F2E8483A}"/>
              </a:ext>
            </a:extLst>
          </p:cNvPr>
          <p:cNvSpPr>
            <a:spLocks noGrp="1"/>
          </p:cNvSpPr>
          <p:nvPr>
            <p:ph type="dt" sz="half" idx="10"/>
          </p:nvPr>
        </p:nvSpPr>
        <p:spPr/>
        <p:txBody>
          <a:bodyPr/>
          <a:lstStyle/>
          <a:p>
            <a:fld id="{6BFECD78-3C8E-49F2-8FAB-59489D168ABB}" type="datetimeFigureOut">
              <a:rPr lang="en-US" smtClean="0"/>
              <a:t>10/27/18</a:t>
            </a:fld>
            <a:endParaRPr lang="en-US"/>
          </a:p>
        </p:txBody>
      </p:sp>
      <p:sp>
        <p:nvSpPr>
          <p:cNvPr id="3" name="Tijdelijke aanduiding voor voettekst 2">
            <a:extLst>
              <a:ext uri="{FF2B5EF4-FFF2-40B4-BE49-F238E27FC236}">
                <a16:creationId xmlns:a16="http://schemas.microsoft.com/office/drawing/2014/main" id="{24BC2DB0-2523-0B48-881C-744AFED4F19F}"/>
              </a:ext>
            </a:extLst>
          </p:cNvPr>
          <p:cNvSpPr>
            <a:spLocks noGrp="1"/>
          </p:cNvSpPr>
          <p:nvPr>
            <p:ph type="ftr" sz="quarter" idx="11"/>
          </p:nvPr>
        </p:nvSpPr>
        <p:spPr/>
        <p:txBody>
          <a:bodyPr/>
          <a:lstStyle/>
          <a:p>
            <a:endParaRPr lang="en-US"/>
          </a:p>
        </p:txBody>
      </p:sp>
      <p:sp>
        <p:nvSpPr>
          <p:cNvPr id="4" name="Tijdelijke aanduiding voor dianummer 3">
            <a:extLst>
              <a:ext uri="{FF2B5EF4-FFF2-40B4-BE49-F238E27FC236}">
                <a16:creationId xmlns:a16="http://schemas.microsoft.com/office/drawing/2014/main" id="{AC260D24-3257-764B-8AF2-28095EE93FA0}"/>
              </a:ext>
            </a:extLst>
          </p:cNvPr>
          <p:cNvSpPr>
            <a:spLocks noGrp="1"/>
          </p:cNvSpPr>
          <p:nvPr>
            <p:ph type="sldNum" sz="quarter" idx="12"/>
          </p:nvPr>
        </p:nvSpPr>
        <p:spPr/>
        <p:txBody>
          <a:bodyPr/>
          <a:lstStyle/>
          <a:p>
            <a:fld id="{0FB56013-B943-42BA-886F-6F9D4EB85E9D}" type="slidenum">
              <a:rPr lang="en-US" smtClean="0"/>
              <a:t>‹nr.›</a:t>
            </a:fld>
            <a:endParaRPr lang="en-US"/>
          </a:p>
        </p:txBody>
      </p:sp>
    </p:spTree>
    <p:extLst>
      <p:ext uri="{BB962C8B-B14F-4D97-AF65-F5344CB8AC3E}">
        <p14:creationId xmlns:p14="http://schemas.microsoft.com/office/powerpoint/2010/main" val="23884616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60D0BE5-2054-3647-A2F0-EC83AEF25530}"/>
              </a:ext>
            </a:extLst>
          </p:cNvPr>
          <p:cNvSpPr>
            <a:spLocks noGrp="1"/>
          </p:cNvSpPr>
          <p:nvPr>
            <p:ph type="title"/>
          </p:nvPr>
        </p:nvSpPr>
        <p:spPr>
          <a:xfrm>
            <a:off x="629841" y="457200"/>
            <a:ext cx="2949178" cy="1600200"/>
          </a:xfrm>
        </p:spPr>
        <p:txBody>
          <a:bodyPr anchor="b"/>
          <a:lstStyle>
            <a:lvl1pPr>
              <a:defRPr sz="2400"/>
            </a:lvl1pPr>
          </a:lstStyle>
          <a:p>
            <a:r>
              <a:rPr lang="nl-NL"/>
              <a:t>Klik om stijl te bewerken</a:t>
            </a:r>
          </a:p>
        </p:txBody>
      </p:sp>
      <p:sp>
        <p:nvSpPr>
          <p:cNvPr id="3" name="Tijdelijke aanduiding voor inhoud 2">
            <a:extLst>
              <a:ext uri="{FF2B5EF4-FFF2-40B4-BE49-F238E27FC236}">
                <a16:creationId xmlns:a16="http://schemas.microsoft.com/office/drawing/2014/main" id="{7911D16B-2790-7540-80D1-B47A8CA39069}"/>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r>
              <a:rPr lang="nl-NL"/>
              <a:t>Tekststijl van het model bewerken
Tweede niveau
Derde niveau
Vierde niveau
Vijfde niveau</a:t>
            </a:r>
          </a:p>
        </p:txBody>
      </p:sp>
      <p:sp>
        <p:nvSpPr>
          <p:cNvPr id="4" name="Tijdelijke aanduiding voor tekst 3">
            <a:extLst>
              <a:ext uri="{FF2B5EF4-FFF2-40B4-BE49-F238E27FC236}">
                <a16:creationId xmlns:a16="http://schemas.microsoft.com/office/drawing/2014/main" id="{88D3956B-6E72-EC44-8EDA-C13F8DE15715}"/>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r>
              <a:rPr lang="nl-NL"/>
              <a:t>Tekststijl van het model bewerken
Tweede niveau
Derde niveau
Vierde niveau
Vijfde niveau</a:t>
            </a:r>
          </a:p>
        </p:txBody>
      </p:sp>
      <p:sp>
        <p:nvSpPr>
          <p:cNvPr id="5" name="Tijdelijke aanduiding voor datum 4">
            <a:extLst>
              <a:ext uri="{FF2B5EF4-FFF2-40B4-BE49-F238E27FC236}">
                <a16:creationId xmlns:a16="http://schemas.microsoft.com/office/drawing/2014/main" id="{FC338D45-59A6-F944-964B-1A311722C37E}"/>
              </a:ext>
            </a:extLst>
          </p:cNvPr>
          <p:cNvSpPr>
            <a:spLocks noGrp="1"/>
          </p:cNvSpPr>
          <p:nvPr>
            <p:ph type="dt" sz="half" idx="10"/>
          </p:nvPr>
        </p:nvSpPr>
        <p:spPr/>
        <p:txBody>
          <a:bodyPr/>
          <a:lstStyle/>
          <a:p>
            <a:fld id="{6BFECD78-3C8E-49F2-8FAB-59489D168ABB}" type="datetimeFigureOut">
              <a:rPr lang="en-US" smtClean="0"/>
              <a:t>10/27/18</a:t>
            </a:fld>
            <a:endParaRPr lang="en-US"/>
          </a:p>
        </p:txBody>
      </p:sp>
      <p:sp>
        <p:nvSpPr>
          <p:cNvPr id="6" name="Tijdelijke aanduiding voor voettekst 5">
            <a:extLst>
              <a:ext uri="{FF2B5EF4-FFF2-40B4-BE49-F238E27FC236}">
                <a16:creationId xmlns:a16="http://schemas.microsoft.com/office/drawing/2014/main" id="{C7531B17-26C0-D545-8329-DF52B4D65B1D}"/>
              </a:ext>
            </a:extLst>
          </p:cNvPr>
          <p:cNvSpPr>
            <a:spLocks noGrp="1"/>
          </p:cNvSpPr>
          <p:nvPr>
            <p:ph type="ftr" sz="quarter" idx="11"/>
          </p:nvPr>
        </p:nvSpPr>
        <p:spPr/>
        <p:txBody>
          <a:bodyPr/>
          <a:lstStyle/>
          <a:p>
            <a:endParaRPr lang="en-US"/>
          </a:p>
        </p:txBody>
      </p:sp>
      <p:sp>
        <p:nvSpPr>
          <p:cNvPr id="7" name="Tijdelijke aanduiding voor dianummer 6">
            <a:extLst>
              <a:ext uri="{FF2B5EF4-FFF2-40B4-BE49-F238E27FC236}">
                <a16:creationId xmlns:a16="http://schemas.microsoft.com/office/drawing/2014/main" id="{C38C5811-B69D-4E4C-929A-E6BA16997685}"/>
              </a:ext>
            </a:extLst>
          </p:cNvPr>
          <p:cNvSpPr>
            <a:spLocks noGrp="1"/>
          </p:cNvSpPr>
          <p:nvPr>
            <p:ph type="sldNum" sz="quarter" idx="12"/>
          </p:nvPr>
        </p:nvSpPr>
        <p:spPr/>
        <p:txBody>
          <a:bodyPr/>
          <a:lstStyle/>
          <a:p>
            <a:fld id="{0FB56013-B943-42BA-886F-6F9D4EB85E9D}" type="slidenum">
              <a:rPr lang="en-US" smtClean="0"/>
              <a:t>‹nr.›</a:t>
            </a:fld>
            <a:endParaRPr lang="en-US"/>
          </a:p>
        </p:txBody>
      </p:sp>
    </p:spTree>
    <p:extLst>
      <p:ext uri="{BB962C8B-B14F-4D97-AF65-F5344CB8AC3E}">
        <p14:creationId xmlns:p14="http://schemas.microsoft.com/office/powerpoint/2010/main" val="14580394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B0586DF-B931-C245-8E27-30BF1AE3CF88}"/>
              </a:ext>
            </a:extLst>
          </p:cNvPr>
          <p:cNvSpPr>
            <a:spLocks noGrp="1"/>
          </p:cNvSpPr>
          <p:nvPr>
            <p:ph type="title"/>
          </p:nvPr>
        </p:nvSpPr>
        <p:spPr>
          <a:xfrm>
            <a:off x="629841" y="457200"/>
            <a:ext cx="2949178" cy="1600200"/>
          </a:xfrm>
        </p:spPr>
        <p:txBody>
          <a:bodyPr anchor="b"/>
          <a:lstStyle>
            <a:lvl1pPr>
              <a:defRPr sz="2400"/>
            </a:lvl1pPr>
          </a:lstStyle>
          <a:p>
            <a:r>
              <a:rPr lang="nl-NL"/>
              <a:t>Klik om stijl te bewerken</a:t>
            </a:r>
          </a:p>
        </p:txBody>
      </p:sp>
      <p:sp>
        <p:nvSpPr>
          <p:cNvPr id="3" name="Tijdelijke aanduiding voor afbeelding 2">
            <a:extLst>
              <a:ext uri="{FF2B5EF4-FFF2-40B4-BE49-F238E27FC236}">
                <a16:creationId xmlns:a16="http://schemas.microsoft.com/office/drawing/2014/main" id="{BA5EDB44-3E9A-4B43-B313-F4A72D843E2A}"/>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nl-NL"/>
          </a:p>
        </p:txBody>
      </p:sp>
      <p:sp>
        <p:nvSpPr>
          <p:cNvPr id="4" name="Tijdelijke aanduiding voor tekst 3">
            <a:extLst>
              <a:ext uri="{FF2B5EF4-FFF2-40B4-BE49-F238E27FC236}">
                <a16:creationId xmlns:a16="http://schemas.microsoft.com/office/drawing/2014/main" id="{171CAA4B-B0E9-D84A-9F03-45F5B248C69B}"/>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r>
              <a:rPr lang="nl-NL"/>
              <a:t>Tekststijl van het model bewerken
Tweede niveau
Derde niveau
Vierde niveau
Vijfde niveau</a:t>
            </a:r>
          </a:p>
        </p:txBody>
      </p:sp>
      <p:sp>
        <p:nvSpPr>
          <p:cNvPr id="5" name="Tijdelijke aanduiding voor datum 4">
            <a:extLst>
              <a:ext uri="{FF2B5EF4-FFF2-40B4-BE49-F238E27FC236}">
                <a16:creationId xmlns:a16="http://schemas.microsoft.com/office/drawing/2014/main" id="{85EF7F3C-5E1C-FA44-A91E-9EEE88B5369B}"/>
              </a:ext>
            </a:extLst>
          </p:cNvPr>
          <p:cNvSpPr>
            <a:spLocks noGrp="1"/>
          </p:cNvSpPr>
          <p:nvPr>
            <p:ph type="dt" sz="half" idx="10"/>
          </p:nvPr>
        </p:nvSpPr>
        <p:spPr/>
        <p:txBody>
          <a:bodyPr/>
          <a:lstStyle/>
          <a:p>
            <a:fld id="{6BFECD78-3C8E-49F2-8FAB-59489D168ABB}" type="datetimeFigureOut">
              <a:rPr lang="en-US" smtClean="0"/>
              <a:t>10/27/18</a:t>
            </a:fld>
            <a:endParaRPr lang="en-US"/>
          </a:p>
        </p:txBody>
      </p:sp>
      <p:sp>
        <p:nvSpPr>
          <p:cNvPr id="6" name="Tijdelijke aanduiding voor voettekst 5">
            <a:extLst>
              <a:ext uri="{FF2B5EF4-FFF2-40B4-BE49-F238E27FC236}">
                <a16:creationId xmlns:a16="http://schemas.microsoft.com/office/drawing/2014/main" id="{3BAE0C6F-8F7E-1247-A175-B6EEACA4160D}"/>
              </a:ext>
            </a:extLst>
          </p:cNvPr>
          <p:cNvSpPr>
            <a:spLocks noGrp="1"/>
          </p:cNvSpPr>
          <p:nvPr>
            <p:ph type="ftr" sz="quarter" idx="11"/>
          </p:nvPr>
        </p:nvSpPr>
        <p:spPr/>
        <p:txBody>
          <a:bodyPr/>
          <a:lstStyle/>
          <a:p>
            <a:endParaRPr lang="en-US"/>
          </a:p>
        </p:txBody>
      </p:sp>
      <p:sp>
        <p:nvSpPr>
          <p:cNvPr id="7" name="Tijdelijke aanduiding voor dianummer 6">
            <a:extLst>
              <a:ext uri="{FF2B5EF4-FFF2-40B4-BE49-F238E27FC236}">
                <a16:creationId xmlns:a16="http://schemas.microsoft.com/office/drawing/2014/main" id="{E893C4B3-0882-F342-943D-A7E0781EF6CE}"/>
              </a:ext>
            </a:extLst>
          </p:cNvPr>
          <p:cNvSpPr>
            <a:spLocks noGrp="1"/>
          </p:cNvSpPr>
          <p:nvPr>
            <p:ph type="sldNum" sz="quarter" idx="12"/>
          </p:nvPr>
        </p:nvSpPr>
        <p:spPr/>
        <p:txBody>
          <a:bodyPr/>
          <a:lstStyle/>
          <a:p>
            <a:fld id="{0FB56013-B943-42BA-886F-6F9D4EB85E9D}" type="slidenum">
              <a:rPr lang="en-US" smtClean="0"/>
              <a:t>‹nr.›</a:t>
            </a:fld>
            <a:endParaRPr lang="en-US"/>
          </a:p>
        </p:txBody>
      </p:sp>
    </p:spTree>
    <p:extLst>
      <p:ext uri="{BB962C8B-B14F-4D97-AF65-F5344CB8AC3E}">
        <p14:creationId xmlns:p14="http://schemas.microsoft.com/office/powerpoint/2010/main" val="13339062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E5079342-85F2-E14F-91DF-8697EE6BB899}"/>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a16="http://schemas.microsoft.com/office/drawing/2014/main" id="{0E11B56F-2F34-454E-A44B-74BA8C3F2A04}"/>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r>
              <a:rPr lang="nl-NL"/>
              <a:t>Tekststijl van het model bewerken
Tweede niveau
Derde niveau
Vierde niveau
Vijfde niveau</a:t>
            </a:r>
          </a:p>
        </p:txBody>
      </p:sp>
      <p:sp>
        <p:nvSpPr>
          <p:cNvPr id="4" name="Tijdelijke aanduiding voor datum 3">
            <a:extLst>
              <a:ext uri="{FF2B5EF4-FFF2-40B4-BE49-F238E27FC236}">
                <a16:creationId xmlns:a16="http://schemas.microsoft.com/office/drawing/2014/main" id="{7974548A-FDC0-4B44-A394-7EEB5AA5FE6A}"/>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6BFECD78-3C8E-49F2-8FAB-59489D168ABB}" type="datetimeFigureOut">
              <a:rPr lang="en-US" smtClean="0"/>
              <a:t>10/27/18</a:t>
            </a:fld>
            <a:endParaRPr lang="en-US"/>
          </a:p>
        </p:txBody>
      </p:sp>
      <p:sp>
        <p:nvSpPr>
          <p:cNvPr id="5" name="Tijdelijke aanduiding voor voettekst 4">
            <a:extLst>
              <a:ext uri="{FF2B5EF4-FFF2-40B4-BE49-F238E27FC236}">
                <a16:creationId xmlns:a16="http://schemas.microsoft.com/office/drawing/2014/main" id="{87BB0473-532B-8248-AD3F-096910676D7B}"/>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Tijdelijke aanduiding voor dianummer 5">
            <a:extLst>
              <a:ext uri="{FF2B5EF4-FFF2-40B4-BE49-F238E27FC236}">
                <a16:creationId xmlns:a16="http://schemas.microsoft.com/office/drawing/2014/main" id="{E4D15C39-3223-8240-8E82-C47370053272}"/>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0FB56013-B943-42BA-886F-6F9D4EB85E9D}" type="slidenum">
              <a:rPr lang="en-US" smtClean="0"/>
              <a:t>‹nr.›</a:t>
            </a:fld>
            <a:endParaRPr lang="en-US"/>
          </a:p>
        </p:txBody>
      </p:sp>
    </p:spTree>
    <p:extLst>
      <p:ext uri="{BB962C8B-B14F-4D97-AF65-F5344CB8AC3E}">
        <p14:creationId xmlns:p14="http://schemas.microsoft.com/office/powerpoint/2010/main" val="447665506"/>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nl-NL"/>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ww.youtube.com/watch?v=ZJlj1uy8cSA&amp;list=RD02ZWLsLAujZzI"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www.youtube.com/watch?v=dPWyQlil8KE" TargetMode="External"/><Relationship Id="rId2" Type="http://schemas.openxmlformats.org/officeDocument/2006/relationships/hyperlink" Target="http://www.youtube.com/watch?v=XZ2RvVMhGTg"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normAutofit/>
          </a:bodyPr>
          <a:lstStyle/>
          <a:p>
            <a:r>
              <a:rPr lang="nl-NL" sz="7200" i="1" dirty="0"/>
              <a:t>Barok 17</a:t>
            </a:r>
            <a:r>
              <a:rPr lang="nl-NL" sz="7200" i="1" baseline="30000" dirty="0"/>
              <a:t>e</a:t>
            </a:r>
            <a:r>
              <a:rPr lang="nl-NL" sz="7200" i="1" dirty="0"/>
              <a:t> eeuw</a:t>
            </a:r>
          </a:p>
        </p:txBody>
      </p:sp>
      <p:sp>
        <p:nvSpPr>
          <p:cNvPr id="3" name="Subtitel 2"/>
          <p:cNvSpPr>
            <a:spLocks noGrp="1"/>
          </p:cNvSpPr>
          <p:nvPr>
            <p:ph type="subTitle" idx="1"/>
          </p:nvPr>
        </p:nvSpPr>
        <p:spPr/>
        <p:txBody>
          <a:bodyPr>
            <a:normAutofit/>
          </a:bodyPr>
          <a:lstStyle/>
          <a:p>
            <a:r>
              <a:rPr lang="nl-NL" sz="2000" dirty="0"/>
              <a:t>Stijl om te imponeren (met veel pracht en praal) </a:t>
            </a:r>
          </a:p>
          <a:p>
            <a:r>
              <a:rPr lang="nl-NL" sz="2000" dirty="0"/>
              <a:t>Katholieke kerk moet gezag herstellen</a:t>
            </a:r>
          </a:p>
          <a:p>
            <a:endParaRPr lang="nl-NL" sz="2000" dirty="0"/>
          </a:p>
          <a:p>
            <a:endParaRPr lang="nl-NL" sz="2000" dirty="0"/>
          </a:p>
        </p:txBody>
      </p:sp>
      <p:pic>
        <p:nvPicPr>
          <p:cNvPr id="4" name="Afbeelding 3" descr="kn_566428_Pietersplein 410.jpg"/>
          <p:cNvPicPr>
            <a:picLocks noChangeAspect="1"/>
          </p:cNvPicPr>
          <p:nvPr/>
        </p:nvPicPr>
        <p:blipFill>
          <a:blip r:embed="rId2">
            <a:alphaModFix amt="49000"/>
            <a:extLst>
              <a:ext uri="{28A0092B-C50C-407E-A947-70E740481C1C}">
                <a14:useLocalDpi xmlns:a14="http://schemas.microsoft.com/office/drawing/2010/main" val="0"/>
              </a:ext>
            </a:extLst>
          </a:blip>
          <a:stretch>
            <a:fillRect/>
          </a:stretch>
        </p:blipFill>
        <p:spPr>
          <a:xfrm>
            <a:off x="526143" y="816429"/>
            <a:ext cx="8236857" cy="5279571"/>
          </a:xfrm>
          <a:prstGeom prst="rect">
            <a:avLst/>
          </a:prstGeom>
        </p:spPr>
      </p:pic>
    </p:spTree>
    <p:extLst>
      <p:ext uri="{BB962C8B-B14F-4D97-AF65-F5344CB8AC3E}">
        <p14:creationId xmlns:p14="http://schemas.microsoft.com/office/powerpoint/2010/main" val="16549174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NL" b="1" dirty="0"/>
              <a:t>Ontstaan Opera Italië</a:t>
            </a:r>
            <a:br>
              <a:rPr lang="nl-NL" dirty="0"/>
            </a:br>
            <a:br>
              <a:rPr lang="nl-NL" dirty="0"/>
            </a:br>
            <a:r>
              <a:rPr lang="nl-NL" dirty="0"/>
              <a:t>Italiaanse Barok verbonden met </a:t>
            </a:r>
            <a:r>
              <a:rPr lang="nl-NL" u="sng" dirty="0"/>
              <a:t>contrareformatie</a:t>
            </a:r>
            <a:br>
              <a:rPr lang="nl-NL" u="sng" dirty="0"/>
            </a:br>
            <a:endParaRPr lang="nl-NL" dirty="0"/>
          </a:p>
        </p:txBody>
      </p:sp>
      <p:sp>
        <p:nvSpPr>
          <p:cNvPr id="3" name="Tijdelijke aanduiding voor inhoud 2"/>
          <p:cNvSpPr>
            <a:spLocks noGrp="1"/>
          </p:cNvSpPr>
          <p:nvPr>
            <p:ph idx="1"/>
          </p:nvPr>
        </p:nvSpPr>
        <p:spPr/>
        <p:txBody>
          <a:bodyPr>
            <a:normAutofit fontScale="77500" lnSpcReduction="20000"/>
          </a:bodyPr>
          <a:lstStyle/>
          <a:p>
            <a:pPr marL="0" indent="0">
              <a:buNone/>
            </a:pPr>
            <a:r>
              <a:rPr lang="nl-NL" u="sng" dirty="0"/>
              <a:t>Kenmerken opera</a:t>
            </a:r>
          </a:p>
          <a:p>
            <a:r>
              <a:rPr lang="nl-NL" dirty="0"/>
              <a:t>Gezongen toneelstuk: zingen en acteren</a:t>
            </a:r>
          </a:p>
          <a:p>
            <a:r>
              <a:rPr lang="nl-NL" dirty="0"/>
              <a:t>Aria’s</a:t>
            </a:r>
          </a:p>
          <a:p>
            <a:r>
              <a:rPr lang="nl-NL" dirty="0"/>
              <a:t>Geschoolde stemmen: groot bereik</a:t>
            </a:r>
          </a:p>
          <a:p>
            <a:r>
              <a:rPr lang="nl-NL" dirty="0"/>
              <a:t>Geschoolde stemmen: stembeheersing: hard en zacht ( zonder versterking )</a:t>
            </a:r>
          </a:p>
          <a:p>
            <a:r>
              <a:rPr lang="nl-NL" dirty="0"/>
              <a:t>Groot koor</a:t>
            </a:r>
          </a:p>
          <a:p>
            <a:r>
              <a:rPr lang="nl-NL" dirty="0"/>
              <a:t>Orkest </a:t>
            </a:r>
          </a:p>
          <a:p>
            <a:r>
              <a:rPr lang="nl-NL" dirty="0"/>
              <a:t>Theatervormgeving: decor, rekwisieten, kostuums</a:t>
            </a:r>
          </a:p>
          <a:p>
            <a:r>
              <a:rPr lang="nl-NL" dirty="0"/>
              <a:t>Regisseur</a:t>
            </a:r>
          </a:p>
          <a:p>
            <a:endParaRPr lang="nl-NL" dirty="0"/>
          </a:p>
          <a:p>
            <a:endParaRPr lang="nl-NL" dirty="0"/>
          </a:p>
          <a:p>
            <a:r>
              <a:rPr lang="nl-NL" dirty="0"/>
              <a:t>Net zoals de oude Grieken deden (gezongen toneelstukken) Onderwerpen gaan ook vaak over oude Griekse mythen (verhalen over goden en halfgoden die van alles meemaken. Er valt meestal iets te leren. Liefde en gebroken harten komen vaak voor in het verhaal</a:t>
            </a:r>
          </a:p>
          <a:p>
            <a:endParaRPr lang="nl-NL" dirty="0"/>
          </a:p>
          <a:p>
            <a:r>
              <a:rPr lang="nl-NL" dirty="0"/>
              <a:t>Eerste opera’s voor de rijke adel (aan het hof) Later een hype, ontmoetingsplaats. Ontstaan operagebouwen</a:t>
            </a:r>
          </a:p>
        </p:txBody>
      </p:sp>
    </p:spTree>
    <p:extLst>
      <p:ext uri="{BB962C8B-B14F-4D97-AF65-F5344CB8AC3E}">
        <p14:creationId xmlns:p14="http://schemas.microsoft.com/office/powerpoint/2010/main" val="2768303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err="1"/>
              <a:t>Monteverdi</a:t>
            </a:r>
            <a:r>
              <a:rPr lang="nl-NL" dirty="0"/>
              <a:t> </a:t>
            </a:r>
          </a:p>
        </p:txBody>
      </p:sp>
      <p:sp>
        <p:nvSpPr>
          <p:cNvPr id="3" name="Tijdelijke aanduiding voor inhoud 2"/>
          <p:cNvSpPr>
            <a:spLocks noGrp="1"/>
          </p:cNvSpPr>
          <p:nvPr>
            <p:ph idx="1"/>
          </p:nvPr>
        </p:nvSpPr>
        <p:spPr/>
        <p:txBody>
          <a:bodyPr>
            <a:normAutofit/>
          </a:bodyPr>
          <a:lstStyle/>
          <a:p>
            <a:r>
              <a:rPr lang="nl-NL" dirty="0"/>
              <a:t>Maakt 1</a:t>
            </a:r>
            <a:r>
              <a:rPr lang="nl-NL" baseline="30000" dirty="0"/>
              <a:t>e</a:t>
            </a:r>
            <a:r>
              <a:rPr lang="nl-NL" dirty="0"/>
              <a:t> opera </a:t>
            </a:r>
            <a:r>
              <a:rPr lang="nl-NL" i="1" dirty="0"/>
              <a:t>: </a:t>
            </a:r>
            <a:r>
              <a:rPr lang="nl-NL" i="1" dirty="0" err="1"/>
              <a:t>Orfeo</a:t>
            </a:r>
            <a:endParaRPr lang="nl-NL" i="1" dirty="0"/>
          </a:p>
          <a:p>
            <a:endParaRPr lang="nl-NL" dirty="0"/>
          </a:p>
          <a:p>
            <a:r>
              <a:rPr lang="nl-NL" dirty="0"/>
              <a:t>Uitgangspunt:</a:t>
            </a:r>
            <a:r>
              <a:rPr lang="nl-NL" sz="2800" dirty="0"/>
              <a:t> </a:t>
            </a:r>
            <a:r>
              <a:rPr lang="nl-NL" sz="2800" u="sng" dirty="0"/>
              <a:t>tekst </a:t>
            </a:r>
            <a:r>
              <a:rPr lang="nl-NL" dirty="0"/>
              <a:t>moet verstaanbaar zijn! </a:t>
            </a:r>
          </a:p>
          <a:p>
            <a:r>
              <a:rPr lang="nl-NL" dirty="0"/>
              <a:t>Muziek moet de tekst volgen(ondergeschikt)</a:t>
            </a:r>
          </a:p>
          <a:p>
            <a:pPr marL="0" indent="0">
              <a:buNone/>
            </a:pPr>
            <a:endParaRPr lang="nl-NL" dirty="0"/>
          </a:p>
          <a:p>
            <a:pPr marL="0" indent="0">
              <a:buNone/>
            </a:pPr>
            <a:r>
              <a:rPr lang="nl-NL" dirty="0"/>
              <a:t>Hoe doe je dat?</a:t>
            </a:r>
          </a:p>
          <a:p>
            <a:pPr marL="0" indent="0">
              <a:buNone/>
            </a:pPr>
            <a:r>
              <a:rPr lang="nl-NL" dirty="0"/>
              <a:t>Polyfone muziek is </a:t>
            </a:r>
            <a:r>
              <a:rPr lang="nl-NL" u="sng" dirty="0"/>
              <a:t>dus NIET </a:t>
            </a:r>
            <a:r>
              <a:rPr lang="nl-NL" dirty="0"/>
              <a:t>geschikt. Tekst is daar niet goed te volgen omdat alle stemmen gelijkwaardig zijn, en de tekst niet onder elkaar wordt gezongen.</a:t>
            </a:r>
          </a:p>
          <a:p>
            <a:pPr marL="0" indent="0">
              <a:buNone/>
            </a:pPr>
            <a:r>
              <a:rPr lang="nl-NL" sz="2100" dirty="0">
                <a:hlinkClick r:id="rId2"/>
              </a:rPr>
              <a:t>https://www.youtube.com/watch?v=ZJlj1uy8cSA&amp;list=RD02ZWLsLAujZzI</a:t>
            </a:r>
            <a:endParaRPr lang="nl-NL" sz="2100" dirty="0"/>
          </a:p>
          <a:p>
            <a:pPr marL="0" indent="0">
              <a:buNone/>
            </a:pPr>
            <a:endParaRPr lang="nl-NL" sz="2100" dirty="0"/>
          </a:p>
          <a:p>
            <a:pPr marL="0" indent="0">
              <a:buNone/>
            </a:pPr>
            <a:endParaRPr lang="nl-NL" dirty="0"/>
          </a:p>
        </p:txBody>
      </p:sp>
    </p:spTree>
    <p:extLst>
      <p:ext uri="{BB962C8B-B14F-4D97-AF65-F5344CB8AC3E}">
        <p14:creationId xmlns:p14="http://schemas.microsoft.com/office/powerpoint/2010/main" val="2730506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Dus.......</a:t>
            </a:r>
          </a:p>
        </p:txBody>
      </p:sp>
      <p:sp>
        <p:nvSpPr>
          <p:cNvPr id="3" name="Tijdelijke aanduiding voor inhoud 2"/>
          <p:cNvSpPr>
            <a:spLocks noGrp="1"/>
          </p:cNvSpPr>
          <p:nvPr>
            <p:ph idx="1"/>
          </p:nvPr>
        </p:nvSpPr>
        <p:spPr/>
        <p:txBody>
          <a:bodyPr>
            <a:normAutofit/>
          </a:bodyPr>
          <a:lstStyle/>
          <a:p>
            <a:r>
              <a:rPr lang="nl-NL" u="sng" dirty="0"/>
              <a:t>Eenstemmig</a:t>
            </a:r>
            <a:r>
              <a:rPr lang="nl-NL" dirty="0"/>
              <a:t> zingen (tekst goed te volgen) = monodie</a:t>
            </a:r>
          </a:p>
          <a:p>
            <a:r>
              <a:rPr lang="nl-NL" u="sng" dirty="0"/>
              <a:t>Eenvoudige begeleiding </a:t>
            </a:r>
            <a:r>
              <a:rPr lang="nl-NL" dirty="0"/>
              <a:t>(basso continuo) Enkele instrumenten die begeleiden, niet teveel afleiden van tekst</a:t>
            </a:r>
          </a:p>
          <a:p>
            <a:r>
              <a:rPr lang="nl-NL" sz="1900" dirty="0">
                <a:hlinkClick r:id="rId2"/>
              </a:rPr>
              <a:t>http://www.youtube.com/watch?v=XZ2RvVMhGTg</a:t>
            </a:r>
            <a:r>
              <a:rPr lang="nl-NL" sz="1900" dirty="0"/>
              <a:t> (vanaf 2.25)</a:t>
            </a:r>
          </a:p>
          <a:p>
            <a:endParaRPr lang="nl-NL" sz="1900" dirty="0"/>
          </a:p>
          <a:p>
            <a:r>
              <a:rPr lang="nl-NL" dirty="0"/>
              <a:t>Aria’s: kunnen zangers emotie uitdrukken en laten horen wat ze kunnen</a:t>
            </a:r>
          </a:p>
          <a:p>
            <a:r>
              <a:rPr lang="nl-NL" dirty="0">
                <a:hlinkClick r:id="rId3"/>
              </a:rPr>
              <a:t>http://www.youtube.com/watch?v=dPWyQlil8KE</a:t>
            </a:r>
            <a:endParaRPr lang="nl-NL" dirty="0"/>
          </a:p>
          <a:p>
            <a:endParaRPr lang="nl-NL" dirty="0"/>
          </a:p>
          <a:p>
            <a:r>
              <a:rPr lang="nl-NL" dirty="0"/>
              <a:t>Tekstboekje om mee te lezen.</a:t>
            </a:r>
          </a:p>
        </p:txBody>
      </p:sp>
    </p:spTree>
    <p:extLst>
      <p:ext uri="{BB962C8B-B14F-4D97-AF65-F5344CB8AC3E}">
        <p14:creationId xmlns:p14="http://schemas.microsoft.com/office/powerpoint/2010/main" val="27324647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Hoe heet nieuwe componeerstijl?</a:t>
            </a:r>
          </a:p>
        </p:txBody>
      </p:sp>
      <p:sp>
        <p:nvSpPr>
          <p:cNvPr id="3" name="Tijdelijke aanduiding voor inhoud 2"/>
          <p:cNvSpPr>
            <a:spLocks noGrp="1"/>
          </p:cNvSpPr>
          <p:nvPr>
            <p:ph idx="1"/>
          </p:nvPr>
        </p:nvSpPr>
        <p:spPr/>
        <p:txBody>
          <a:bodyPr>
            <a:normAutofit/>
          </a:bodyPr>
          <a:lstStyle/>
          <a:p>
            <a:pPr marL="0" indent="0">
              <a:buNone/>
            </a:pPr>
            <a:r>
              <a:rPr lang="nl-NL" sz="2400" b="1" u="sng" dirty="0"/>
              <a:t>Oud: Prima </a:t>
            </a:r>
            <a:r>
              <a:rPr lang="nl-NL" sz="2400" b="1" u="sng" dirty="0" err="1"/>
              <a:t>pratica</a:t>
            </a:r>
            <a:r>
              <a:rPr lang="nl-NL" sz="2400" b="1" dirty="0"/>
              <a:t>: </a:t>
            </a:r>
          </a:p>
          <a:p>
            <a:pPr marL="0" indent="0">
              <a:buNone/>
            </a:pPr>
            <a:r>
              <a:rPr lang="nl-NL" sz="2400" dirty="0"/>
              <a:t>Manier van componeren van vroeger (polyfoon). </a:t>
            </a:r>
          </a:p>
          <a:p>
            <a:pPr marL="0" indent="0">
              <a:buNone/>
            </a:pPr>
            <a:r>
              <a:rPr lang="nl-NL" sz="2400" dirty="0"/>
              <a:t>Muziek is belangrijkst, tekst niet</a:t>
            </a:r>
          </a:p>
          <a:p>
            <a:endParaRPr lang="nl-NL" sz="2400" dirty="0"/>
          </a:p>
          <a:p>
            <a:pPr marL="0" indent="0">
              <a:buNone/>
            </a:pPr>
            <a:r>
              <a:rPr lang="nl-NL" sz="3200" b="1" u="sng" dirty="0"/>
              <a:t>Nieuwe componeerstijl voor opera</a:t>
            </a:r>
          </a:p>
          <a:p>
            <a:pPr marL="0" indent="0">
              <a:buNone/>
            </a:pPr>
            <a:endParaRPr lang="nl-NL" sz="2400" dirty="0"/>
          </a:p>
          <a:p>
            <a:pPr marL="0" indent="0">
              <a:buNone/>
            </a:pPr>
            <a:r>
              <a:rPr lang="nl-NL" sz="2400" b="1" dirty="0"/>
              <a:t>Nieuw: </a:t>
            </a:r>
            <a:r>
              <a:rPr lang="nl-NL" sz="2400" b="1" u="sng" dirty="0" err="1"/>
              <a:t>Seconda</a:t>
            </a:r>
            <a:r>
              <a:rPr lang="nl-NL" sz="2400" b="1" u="sng" dirty="0"/>
              <a:t> </a:t>
            </a:r>
            <a:r>
              <a:rPr lang="nl-NL" sz="2400" b="1" u="sng" dirty="0" err="1"/>
              <a:t>pratica</a:t>
            </a:r>
            <a:r>
              <a:rPr lang="nl-NL" sz="2400" b="1" dirty="0"/>
              <a:t> </a:t>
            </a:r>
          </a:p>
          <a:p>
            <a:pPr marL="0" indent="0">
              <a:buNone/>
            </a:pPr>
            <a:r>
              <a:rPr lang="nl-NL" sz="2400" dirty="0"/>
              <a:t>Tekst is het belangrijkst! </a:t>
            </a:r>
          </a:p>
          <a:p>
            <a:pPr marL="0" indent="0">
              <a:buNone/>
            </a:pPr>
            <a:r>
              <a:rPr lang="nl-NL" sz="2400" dirty="0"/>
              <a:t>Muziek moet volgen</a:t>
            </a:r>
          </a:p>
        </p:txBody>
      </p:sp>
    </p:spTree>
    <p:extLst>
      <p:ext uri="{BB962C8B-B14F-4D97-AF65-F5344CB8AC3E}">
        <p14:creationId xmlns:p14="http://schemas.microsoft.com/office/powerpoint/2010/main" val="3119683341"/>
      </p:ext>
    </p:extLst>
  </p:cSld>
  <p:clrMapOvr>
    <a:masterClrMapping/>
  </p:clrMapOvr>
</p:sld>
</file>

<file path=ppt/theme/theme1.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90</TotalTime>
  <Words>312</Words>
  <Application>Microsoft Macintosh PowerPoint</Application>
  <PresentationFormat>Diavoorstelling (4:3)</PresentationFormat>
  <Paragraphs>46</Paragraphs>
  <Slides>5</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5</vt:i4>
      </vt:variant>
    </vt:vector>
  </HeadingPairs>
  <TitlesOfParts>
    <vt:vector size="9" baseType="lpstr">
      <vt:lpstr>Arial</vt:lpstr>
      <vt:lpstr>Calibri</vt:lpstr>
      <vt:lpstr>Calibri Light</vt:lpstr>
      <vt:lpstr>Kantoorthema</vt:lpstr>
      <vt:lpstr>Barok 17e eeuw</vt:lpstr>
      <vt:lpstr>Ontstaan Opera Italië  Italiaanse Barok verbonden met contrareformatie </vt:lpstr>
      <vt:lpstr>Monteverdi </vt:lpstr>
      <vt:lpstr>Dus.......</vt:lpstr>
      <vt:lpstr>Hoe heet nieuwe componeerstijl?</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Barok</dc:title>
  <dc:creator>ATC</dc:creator>
  <cp:lastModifiedBy>nelleke bak</cp:lastModifiedBy>
  <cp:revision>36</cp:revision>
  <dcterms:created xsi:type="dcterms:W3CDTF">2013-10-15T09:34:27Z</dcterms:created>
  <dcterms:modified xsi:type="dcterms:W3CDTF">2018-10-27T09:05:42Z</dcterms:modified>
</cp:coreProperties>
</file>